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74"/>
  </p:normalViewPr>
  <p:slideViewPr>
    <p:cSldViewPr snapToGrid="0" snapToObjects="1" showGuide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2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24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89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883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7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849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86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28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95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417892"/>
            <a:ext cx="12192000" cy="440108"/>
          </a:xfrm>
          <a:prstGeom prst="rect">
            <a:avLst/>
          </a:prstGeom>
          <a:solidFill>
            <a:srgbClr val="F25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974261" y="6526925"/>
            <a:ext cx="1070590" cy="24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6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11223F-468A-784C-893F-7905A846F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87" y="666571"/>
            <a:ext cx="3911019" cy="509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2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2016-03-17T15:14:28Z</dcterms:created>
  <dcterms:modified xsi:type="dcterms:W3CDTF">2019-03-01T17:13:47Z</dcterms:modified>
</cp:coreProperties>
</file>